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11.01.2021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87624" y="3068960"/>
            <a:ext cx="6400800" cy="1752600"/>
          </a:xfrm>
        </p:spPr>
        <p:txBody>
          <a:bodyPr/>
          <a:lstStyle/>
          <a:p>
            <a:r>
              <a:rPr lang="tr-TR" dirty="0" smtClean="0">
                <a:latin typeface="Arial Black" pitchFamily="34" charset="0"/>
              </a:rPr>
              <a:t>25 DAKİKA ÇALIŞ 5 DAKİKA MOLA</a:t>
            </a:r>
            <a:endParaRPr lang="tr-TR" dirty="0">
              <a:latin typeface="Arial Black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/>
          <a:lstStyle/>
          <a:p>
            <a:r>
              <a:rPr lang="tr-TR" sz="5400" dirty="0" smtClean="0">
                <a:solidFill>
                  <a:schemeClr val="bg1"/>
                </a:solidFill>
              </a:rPr>
              <a:t>POMODORO TEKNİĞİ</a:t>
            </a:r>
            <a:endParaRPr lang="tr-TR" sz="5400" dirty="0">
              <a:solidFill>
                <a:schemeClr val="bg1"/>
              </a:solidFill>
            </a:endParaRPr>
          </a:p>
        </p:txBody>
      </p:sp>
      <p:sp>
        <p:nvSpPr>
          <p:cNvPr id="14338" name="AutoShape 2" descr="Verimli Ders Çalışabilmemiz İçin “Pomodoro Tekniği” - Renkli Kaleml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340" name="Picture 4" descr="https://i2.milimaj.com/i/milliyet/75/1200x675/5c8e14b007291c1d740560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789040"/>
            <a:ext cx="6408712" cy="2396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/>
          <a:lstStyle/>
          <a:p>
            <a:r>
              <a:rPr lang="tr-TR" dirty="0" smtClean="0"/>
              <a:t>İlk olarak </a:t>
            </a:r>
            <a:r>
              <a:rPr lang="tr-TR" dirty="0" err="1" smtClean="0"/>
              <a:t>Francesco</a:t>
            </a:r>
            <a:r>
              <a:rPr lang="tr-TR" dirty="0" smtClean="0"/>
              <a:t> </a:t>
            </a:r>
            <a:r>
              <a:rPr lang="tr-TR" dirty="0" err="1" smtClean="0"/>
              <a:t>Cirillo</a:t>
            </a:r>
            <a:r>
              <a:rPr lang="tr-TR" dirty="0" smtClean="0"/>
              <a:t> tarafından keşfedilmiş olan </a:t>
            </a:r>
            <a:r>
              <a:rPr lang="tr-TR" dirty="0" err="1" smtClean="0"/>
              <a:t>Pomodoro</a:t>
            </a:r>
            <a:r>
              <a:rPr lang="tr-TR" dirty="0" smtClean="0"/>
              <a:t> Tekniği, 25 dakika süren çalışma süresi ve 5’er dakikalık molalardan oluşan bir çalışma tekniğidir. Toplam 30 dakikalık bir süreci temsil eden </a:t>
            </a:r>
            <a:r>
              <a:rPr lang="tr-TR" dirty="0" err="1" smtClean="0"/>
              <a:t>pomodoro</a:t>
            </a:r>
            <a:r>
              <a:rPr lang="tr-TR" dirty="0" smtClean="0"/>
              <a:t> tekniği, çalışma verimini artırmakta olan bir teknik olarak çok sayıda insan tarafından uygulanmaktadır.</a:t>
            </a:r>
          </a:p>
          <a:p>
            <a:r>
              <a:rPr lang="tr-TR" dirty="0" smtClean="0"/>
              <a:t>Birey kendini baskı altında hissetmeden, 25 dakika boyunca sadece yaptığı işe odaklanmakta ve 5’er dakikalık molalarla zihnini dinlendirmektedir.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POMODORO TEKNİĞİ NEDİR ?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Günlük olarak öncelikli yapılması gereken dersleri ya da işleri tahmini bir süre vererek mutlaka bir deftere yazarak belirlemek gerekiyor. </a:t>
            </a:r>
          </a:p>
          <a:p>
            <a:r>
              <a:rPr lang="tr-TR" dirty="0" smtClean="0"/>
              <a:t>Örneğin; Fen Bilimleri dersi için toplamda 20 sayfalık çalışılması gereken bir ünitemiz var ve biz bu üniteyi yaklaşık 50 dakikada bitirmeyi planlıyorsak 2 tane </a:t>
            </a:r>
            <a:r>
              <a:rPr lang="tr-TR" dirty="0" err="1" smtClean="0"/>
              <a:t>pomodoro</a:t>
            </a:r>
            <a:r>
              <a:rPr lang="tr-TR" dirty="0" smtClean="0"/>
              <a:t> seansı yeterli olacaktır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AR DARLING" pitchFamily="2" charset="0"/>
              </a:rPr>
              <a:t>KURAL 1:</a:t>
            </a:r>
            <a:endParaRPr lang="tr-TR" dirty="0">
              <a:latin typeface="AR DARLING" pitchFamily="2" charset="0"/>
            </a:endParaRPr>
          </a:p>
        </p:txBody>
      </p:sp>
      <p:pic>
        <p:nvPicPr>
          <p:cNvPr id="2050" name="Picture 2" descr="Verimli Çalışma İçin Pomodoro Tekniği | IIENSTIT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09120"/>
            <a:ext cx="3844054" cy="192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25 dakikalık </a:t>
            </a:r>
            <a:r>
              <a:rPr lang="tr-TR" dirty="0" err="1" smtClean="0"/>
              <a:t>pomodoro</a:t>
            </a:r>
            <a:r>
              <a:rPr lang="tr-TR" dirty="0" smtClean="0"/>
              <a:t> seansına başlamadan önce mutlaka çalışacağımız yeri dikkatimizi dağıtacak müzik, yeme-içme, eğer alarm olarak kullanmayacaksak telefon gibi dikkat dağıtan uyaranlardan arındırılması gerekmektedir.</a:t>
            </a:r>
          </a:p>
          <a:p>
            <a:r>
              <a:rPr lang="tr-TR" dirty="0" smtClean="0"/>
              <a:t> Çoğu öğrenci ben yorulmadım, bitirene kadar mola vermeden devam edebiliyorum dese de bu sistemde zihnin konsantrasyon süresini ve aktivasyonunu sürdürebilmesi için verilecek 5 dakikalık dinlenme aralığı fazlasıyla önem arz etmektedir.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AR DARLING" pitchFamily="2" charset="0"/>
              </a:rPr>
              <a:t>KURAL 2: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dinlenme aralarında dikkat etmemiz gereken tek şey televizyon,telefon,e-mail ve sosyal medya gibi zihnimizi bulandıracak dikkatimizi dağıtacak unsurlardan uzak durmak olacaktır. Bunların yerine bir şeyler atıştırmak,evin içinde gezinmek, pencereden dışarı bakmak gibi aktiviteler yapılabilir.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DİNLENME</a:t>
            </a:r>
            <a:endParaRPr lang="tr-TR" dirty="0"/>
          </a:p>
        </p:txBody>
      </p:sp>
      <p:pic>
        <p:nvPicPr>
          <p:cNvPr id="1026" name="Picture 2" descr="Spor ve Dinlenme | Mete Spo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149080"/>
            <a:ext cx="3940696" cy="192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25 dakikalık </a:t>
            </a:r>
            <a:r>
              <a:rPr lang="tr-TR" dirty="0" err="1" smtClean="0"/>
              <a:t>pomodoro</a:t>
            </a:r>
            <a:r>
              <a:rPr lang="tr-TR" dirty="0" smtClean="0"/>
              <a:t> seansı tamamlanmadan mola vermemek..Çalışılacak konu 25 dakikadan daha erken bile bitse gözden geçirme,tekrar ya da bir sonraki derse hazırlık yaparak 25 dakika tamamlanır.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AR DARLING" pitchFamily="2" charset="0"/>
              </a:rPr>
              <a:t>KURAL 3:</a:t>
            </a:r>
            <a:endParaRPr lang="tr-TR" dirty="0"/>
          </a:p>
        </p:txBody>
      </p:sp>
      <p:pic>
        <p:nvPicPr>
          <p:cNvPr id="3074" name="Picture 2" descr="Hocalara Geldik on Twitter: &quot;📌 Pomodoro Tekniği… 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3005064" cy="3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dört </a:t>
            </a:r>
            <a:r>
              <a:rPr lang="tr-TR" dirty="0" err="1" smtClean="0"/>
              <a:t>pomodoro</a:t>
            </a:r>
            <a:r>
              <a:rPr lang="tr-TR" dirty="0" smtClean="0"/>
              <a:t> sonrasında, yani toplamda molalar dahil iki saatlik çalışmadan sonra 30 dakika kadar uzun bir mola verilmelidir. Molalarda çalışılan konu ile ilgili hiçbir şey düşünmemek de bu işin bir diğer kilit noktasıdır.</a:t>
            </a:r>
          </a:p>
          <a:p>
            <a:r>
              <a:rPr lang="tr-TR" dirty="0" smtClean="0"/>
              <a:t>Son olarak da günlük olarak hedeflenen </a:t>
            </a:r>
            <a:r>
              <a:rPr lang="tr-TR" dirty="0" err="1" smtClean="0"/>
              <a:t>pomodoro</a:t>
            </a:r>
            <a:r>
              <a:rPr lang="tr-TR" dirty="0" smtClean="0"/>
              <a:t> seanslarının kaç tanesinin yapılıp kaç tanesinin yapılmadığının not alınarak </a:t>
            </a:r>
            <a:r>
              <a:rPr lang="tr-TR" dirty="0" err="1" smtClean="0"/>
              <a:t>farkındalığın</a:t>
            </a:r>
            <a:r>
              <a:rPr lang="tr-TR" dirty="0" smtClean="0"/>
              <a:t> arttırılması hedeflenmelidir.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AR DARLING" pitchFamily="2" charset="0"/>
              </a:rPr>
              <a:t>KURAL 4: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107160"/>
          </a:xfrm>
        </p:spPr>
        <p:txBody>
          <a:bodyPr/>
          <a:lstStyle/>
          <a:p>
            <a:r>
              <a:rPr lang="tr-TR" dirty="0" smtClean="0"/>
              <a:t>Zamanla birlikte çalışın, zamana karşı değil.</a:t>
            </a:r>
          </a:p>
          <a:p>
            <a:r>
              <a:rPr lang="tr-TR" dirty="0" smtClean="0"/>
              <a:t>Kendinize yüklenmeyin, baskıdan kaçının.</a:t>
            </a:r>
          </a:p>
          <a:p>
            <a:r>
              <a:rPr lang="tr-TR" dirty="0" smtClean="0"/>
              <a:t>Dışarıdan gelen dikkat dağıtıcı unsurları etkisiz hale getirin.</a:t>
            </a:r>
          </a:p>
          <a:p>
            <a:r>
              <a:rPr lang="tr-TR" dirty="0" smtClean="0"/>
              <a:t>Daha iyi bir iş-yaşam dengesi kurun.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48408"/>
          </a:xfrm>
        </p:spPr>
        <p:txBody>
          <a:bodyPr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</a:rPr>
              <a:t>ÖZETLE</a:t>
            </a:r>
            <a:endParaRPr lang="tr-TR" sz="5400" dirty="0"/>
          </a:p>
        </p:txBody>
      </p:sp>
      <p:pic>
        <p:nvPicPr>
          <p:cNvPr id="1028" name="Picture 4" descr="Göz kırpan yüz Emoji 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355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Kağıt</vt:lpstr>
      <vt:lpstr>POMODORO TEKNİĞİ</vt:lpstr>
      <vt:lpstr>POMODORO TEKNİĞİ NEDİR ?</vt:lpstr>
      <vt:lpstr>KURAL 1:</vt:lpstr>
      <vt:lpstr>KURAL 2:</vt:lpstr>
      <vt:lpstr>DİNLENME</vt:lpstr>
      <vt:lpstr>KURAL 3:</vt:lpstr>
      <vt:lpstr>KURAL 4:</vt:lpstr>
      <vt:lpstr>ÖZETLE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POMODORO TEKNİĞİ</dc:title>
  <dc:creator>˙·٠•●KMTAL●•٠·˙</dc:creator>
  <cp:lastModifiedBy>PC</cp:lastModifiedBy>
  <cp:revision>12</cp:revision>
  <dcterms:created xsi:type="dcterms:W3CDTF">2020-12-28T09:43:38Z</dcterms:created>
  <dcterms:modified xsi:type="dcterms:W3CDTF">2021-01-11T11:51:36Z</dcterms:modified>
</cp:coreProperties>
</file>